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5" r:id="rId10"/>
    <p:sldId id="264" r:id="rId11"/>
    <p:sldId id="267" r:id="rId1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" initials="M" lastIdx="2" clrIdx="0">
    <p:extLst>
      <p:ext uri="{19B8F6BF-5375-455C-9EA6-DF929625EA0E}">
        <p15:presenceInfo xmlns:p15="http://schemas.microsoft.com/office/powerpoint/2012/main" userId="M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0E94B-4C5A-40D4-99C5-4B5258690E9D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7DCA-8FE9-4D37-8B1C-72F7CC70F83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7154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A7DCA-8FE9-4D37-8B1C-72F7CC70F838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0900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837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4194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7610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3977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4890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286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4241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8474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2234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211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806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C0346-1096-4CDE-8C3F-B58C03FB4443}" type="datetimeFigureOut">
              <a:rPr lang="hr-HR" smtClean="0"/>
              <a:t>27.5.2024.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E1D4-F26F-4F92-AE87-3CD01E87BF0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907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Stari Plac - Dokumentacija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/>
              <a:t>Iris Capan g2.P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03382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Contact.js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t="3313" r="52757" b="5309"/>
          <a:stretch/>
        </p:blipFill>
        <p:spPr>
          <a:xfrm>
            <a:off x="4234249" y="1342766"/>
            <a:ext cx="7644714" cy="4942187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3064476" y="5247503"/>
            <a:ext cx="1853513" cy="3871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64043" y="5436597"/>
            <a:ext cx="15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Dodajem sliku na stranicu</a:t>
            </a:r>
            <a:endParaRPr lang="hr-HR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9016" y="4250724"/>
            <a:ext cx="2281881" cy="5189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08670" y="3510767"/>
            <a:ext cx="12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Dodajem Link na ‘lokacije’ da klikom odvede na Lokacija.js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34351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233" y="2737622"/>
            <a:ext cx="3688605" cy="1325563"/>
          </a:xfrm>
        </p:spPr>
        <p:txBody>
          <a:bodyPr/>
          <a:lstStyle/>
          <a:p>
            <a:r>
              <a:rPr lang="hr-HR" dirty="0" smtClean="0"/>
              <a:t>Hvala na pažnji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3399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App.js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3840" r="69820" b="35995"/>
          <a:stretch/>
        </p:blipFill>
        <p:spPr>
          <a:xfrm>
            <a:off x="2710249" y="1457608"/>
            <a:ext cx="6310184" cy="4498349"/>
          </a:xfrm>
        </p:spPr>
      </p:pic>
      <p:cxnSp>
        <p:nvCxnSpPr>
          <p:cNvPr id="8" name="Curved Connector 7"/>
          <p:cNvCxnSpPr/>
          <p:nvPr/>
        </p:nvCxnSpPr>
        <p:spPr>
          <a:xfrm flipV="1">
            <a:off x="2059462" y="2183028"/>
            <a:ext cx="1276861" cy="1095631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4105" y="2869215"/>
            <a:ext cx="1375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Dodajem funkciju rutera za povezivanje linkova</a:t>
            </a:r>
            <a:endParaRPr lang="hr-HR" sz="1400" dirty="0"/>
          </a:p>
        </p:txBody>
      </p:sp>
      <p:cxnSp>
        <p:nvCxnSpPr>
          <p:cNvPr id="13" name="Curved Connector 12"/>
          <p:cNvCxnSpPr/>
          <p:nvPr/>
        </p:nvCxnSpPr>
        <p:spPr>
          <a:xfrm rot="10800000">
            <a:off x="6647936" y="3896497"/>
            <a:ext cx="2702011" cy="52722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349946" y="4176584"/>
            <a:ext cx="18452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Svaku stranicu povezujem preko linka(da mogu prebacivati s jedne stranice na drugu) </a:t>
            </a:r>
            <a:endParaRPr lang="hr-HR" sz="1400" dirty="0"/>
          </a:p>
        </p:txBody>
      </p:sp>
      <p:cxnSp>
        <p:nvCxnSpPr>
          <p:cNvPr id="16" name="Curved Connector 15"/>
          <p:cNvCxnSpPr/>
          <p:nvPr/>
        </p:nvCxnSpPr>
        <p:spPr>
          <a:xfrm rot="10800000" flipV="1">
            <a:off x="6540844" y="1690685"/>
            <a:ext cx="3435183" cy="879519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26595" y="1404443"/>
            <a:ext cx="185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Uvozim svaku stranicu posebno</a:t>
            </a:r>
            <a:endParaRPr lang="hr-HR" sz="1400" dirty="0"/>
          </a:p>
        </p:txBody>
      </p:sp>
      <p:sp>
        <p:nvSpPr>
          <p:cNvPr id="22" name="Right Brace 21"/>
          <p:cNvSpPr/>
          <p:nvPr/>
        </p:nvSpPr>
        <p:spPr>
          <a:xfrm>
            <a:off x="6318422" y="2323070"/>
            <a:ext cx="115329" cy="46955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1722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3840" r="52899" b="40731"/>
          <a:stretch/>
        </p:blipFill>
        <p:spPr>
          <a:xfrm>
            <a:off x="3873722" y="2286031"/>
            <a:ext cx="7990824" cy="31179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Header.js</a:t>
            </a:r>
            <a:endParaRPr lang="hr-HR" dirty="0"/>
          </a:p>
        </p:txBody>
      </p:sp>
      <p:sp>
        <p:nvSpPr>
          <p:cNvPr id="5" name="Left Brace 4"/>
          <p:cNvSpPr/>
          <p:nvPr/>
        </p:nvSpPr>
        <p:spPr>
          <a:xfrm>
            <a:off x="4917990" y="3614366"/>
            <a:ext cx="45719" cy="461318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885181" y="3845025"/>
            <a:ext cx="1909241" cy="691259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38659" y="4215703"/>
            <a:ext cx="16528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Pomoću naziva sa App.js dodajem pristupe stranicama</a:t>
            </a:r>
            <a:endParaRPr lang="hr-HR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947719" y="2073865"/>
            <a:ext cx="1861753" cy="15260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09471" y="1690688"/>
            <a:ext cx="1820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Svakom dodajem poseban stil(inline css)</a:t>
            </a:r>
            <a:endParaRPr lang="hr-HR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50292" y="2504303"/>
            <a:ext cx="1342767" cy="205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2551" y="2213908"/>
            <a:ext cx="2405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Uvozim Link iz rutera kako bi uopće dobila pristup mijenja stranica preko Linka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24606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Footer.js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" t="3005" r="63161" b="29311"/>
          <a:stretch/>
        </p:blipFill>
        <p:spPr>
          <a:xfrm>
            <a:off x="4317490" y="1659668"/>
            <a:ext cx="6852154" cy="4324865"/>
          </a:xfrm>
        </p:spPr>
      </p:pic>
      <p:sp>
        <p:nvSpPr>
          <p:cNvPr id="6" name="Left Brace 5"/>
          <p:cNvSpPr/>
          <p:nvPr/>
        </p:nvSpPr>
        <p:spPr>
          <a:xfrm>
            <a:off x="5338119" y="3501081"/>
            <a:ext cx="74140" cy="444843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extBox 6"/>
          <p:cNvSpPr txBox="1"/>
          <p:nvPr/>
        </p:nvSpPr>
        <p:spPr>
          <a:xfrm>
            <a:off x="1795848" y="3822100"/>
            <a:ext cx="1853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Dodajem</a:t>
            </a:r>
            <a:r>
              <a:rPr lang="hr-HR" sz="1400" dirty="0"/>
              <a:t> </a:t>
            </a:r>
            <a:r>
              <a:rPr lang="hr-HR" sz="1400" dirty="0" smtClean="0"/>
              <a:t>p</a:t>
            </a:r>
            <a:r>
              <a:rPr lang="hr-HR" sz="1400" dirty="0" smtClean="0"/>
              <a:t>omoću naziva sa App.js pristupe stranicama</a:t>
            </a:r>
          </a:p>
          <a:p>
            <a:endParaRPr lang="hr-HR" sz="1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78659" y="3723505"/>
            <a:ext cx="1952368" cy="4613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2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Naslovna.js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5" t="3561" r="52351" b="10649"/>
          <a:stretch/>
        </p:blipFill>
        <p:spPr>
          <a:xfrm>
            <a:off x="3814118" y="1690688"/>
            <a:ext cx="7369419" cy="4356585"/>
          </a:xfrm>
        </p:spPr>
      </p:pic>
      <p:sp>
        <p:nvSpPr>
          <p:cNvPr id="5" name="Left Brace 4"/>
          <p:cNvSpPr/>
          <p:nvPr/>
        </p:nvSpPr>
        <p:spPr>
          <a:xfrm>
            <a:off x="4127157" y="2059459"/>
            <a:ext cx="49427" cy="35422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7" name="Curved Connector 6"/>
          <p:cNvCxnSpPr/>
          <p:nvPr/>
        </p:nvCxnSpPr>
        <p:spPr>
          <a:xfrm>
            <a:off x="2471351" y="2059459"/>
            <a:ext cx="1556952" cy="177113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8346" y="1880158"/>
            <a:ext cx="2537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Uvozim Header i Footer(za prikaz na stranici), uvozim Link za funkciju promjena stranica i uvozim sliku</a:t>
            </a:r>
            <a:endParaRPr lang="hr-HR" sz="1400" dirty="0"/>
          </a:p>
        </p:txBody>
      </p:sp>
      <p:cxnSp>
        <p:nvCxnSpPr>
          <p:cNvPr id="11" name="Elbow Connector 10"/>
          <p:cNvCxnSpPr/>
          <p:nvPr/>
        </p:nvCxnSpPr>
        <p:spPr>
          <a:xfrm flipV="1">
            <a:off x="2100649" y="4580239"/>
            <a:ext cx="5313405" cy="486031"/>
          </a:xfrm>
          <a:prstGeom prst="bentConnector3">
            <a:avLst>
              <a:gd name="adj1" fmla="val 44884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0724" y="4905634"/>
            <a:ext cx="2215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Dodajem funkciju da pritiskom na riječ ‘slatko?’ otvara stranicu Jelovnik.js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28046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Jelovnik.js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" t="3840" r="52429" b="60228"/>
          <a:stretch/>
        </p:blipFill>
        <p:spPr>
          <a:xfrm>
            <a:off x="1268626" y="1985318"/>
            <a:ext cx="10254513" cy="2553730"/>
          </a:xfrm>
        </p:spPr>
      </p:pic>
      <p:sp>
        <p:nvSpPr>
          <p:cNvPr id="5" name="Arc 4"/>
          <p:cNvSpPr/>
          <p:nvPr/>
        </p:nvSpPr>
        <p:spPr>
          <a:xfrm>
            <a:off x="142764" y="2922500"/>
            <a:ext cx="4514335" cy="1911178"/>
          </a:xfrm>
          <a:prstGeom prst="arc">
            <a:avLst>
              <a:gd name="adj1" fmla="val 5284496"/>
              <a:gd name="adj2" fmla="val 1463165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Isosceles Triangle 5"/>
          <p:cNvSpPr/>
          <p:nvPr/>
        </p:nvSpPr>
        <p:spPr>
          <a:xfrm rot="16200000" flipH="1" flipV="1">
            <a:off x="1924464" y="2893948"/>
            <a:ext cx="81316" cy="7969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extBox 6"/>
          <p:cNvSpPr txBox="1"/>
          <p:nvPr/>
        </p:nvSpPr>
        <p:spPr>
          <a:xfrm>
            <a:off x="2399931" y="4601309"/>
            <a:ext cx="1895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Napravila sam objekt, te ga popunila sastojcima koji se uglavnom ponavljaju u palačinkama</a:t>
            </a:r>
            <a:endParaRPr lang="hr-HR" sz="1400" dirty="0"/>
          </a:p>
        </p:txBody>
      </p:sp>
      <p:cxnSp>
        <p:nvCxnSpPr>
          <p:cNvPr id="9" name="Curved Connector 8"/>
          <p:cNvCxnSpPr/>
          <p:nvPr/>
        </p:nvCxnSpPr>
        <p:spPr>
          <a:xfrm rot="10800000">
            <a:off x="3486571" y="3414320"/>
            <a:ext cx="1991441" cy="1526797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78012" y="4833678"/>
            <a:ext cx="1904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Povezujem objekt i njegove atribute s Menu.js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43182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Menu.js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4340" r="76778" b="4324"/>
          <a:stretch/>
        </p:blipFill>
        <p:spPr>
          <a:xfrm>
            <a:off x="6096000" y="482786"/>
            <a:ext cx="3733100" cy="6010291"/>
          </a:xfrm>
        </p:spPr>
      </p:pic>
      <p:sp>
        <p:nvSpPr>
          <p:cNvPr id="5" name="Oval 4"/>
          <p:cNvSpPr/>
          <p:nvPr/>
        </p:nvSpPr>
        <p:spPr>
          <a:xfrm>
            <a:off x="7222920" y="1258241"/>
            <a:ext cx="327171" cy="2013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7" name="Elbow Connector 6"/>
          <p:cNvCxnSpPr/>
          <p:nvPr/>
        </p:nvCxnSpPr>
        <p:spPr>
          <a:xfrm flipV="1">
            <a:off x="4890782" y="1417739"/>
            <a:ext cx="2273415" cy="721454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9948" y="1769861"/>
            <a:ext cx="1971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Povezujem </a:t>
            </a:r>
            <a:r>
              <a:rPr lang="hr-HR" sz="1400" dirty="0" smtClean="0"/>
              <a:t>Menu</a:t>
            </a:r>
            <a:r>
              <a:rPr lang="hr-HR" sz="1400" dirty="0" smtClean="0"/>
              <a:t>.js sa </a:t>
            </a:r>
            <a:r>
              <a:rPr lang="hr-HR" sz="1400" dirty="0" smtClean="0"/>
              <a:t>Jelovnik</a:t>
            </a:r>
            <a:r>
              <a:rPr lang="hr-HR" sz="1400" dirty="0" smtClean="0"/>
              <a:t>.js da mogu koristiti objekt i atribute</a:t>
            </a:r>
            <a:endParaRPr lang="hr-HR" sz="1400" dirty="0"/>
          </a:p>
        </p:txBody>
      </p:sp>
      <p:sp>
        <p:nvSpPr>
          <p:cNvPr id="10" name="Oval 9"/>
          <p:cNvSpPr/>
          <p:nvPr/>
        </p:nvSpPr>
        <p:spPr>
          <a:xfrm>
            <a:off x="7021584" y="2743302"/>
            <a:ext cx="1627465" cy="3020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798503" y="2457974"/>
            <a:ext cx="2139192" cy="4530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0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Location.js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3282" r="52742" b="38503"/>
          <a:stretch/>
        </p:blipFill>
        <p:spPr>
          <a:xfrm>
            <a:off x="2479588" y="1812324"/>
            <a:ext cx="9341709" cy="3805883"/>
          </a:xfrm>
        </p:spPr>
      </p:pic>
      <p:cxnSp>
        <p:nvCxnSpPr>
          <p:cNvPr id="6" name="Straight Connector 5"/>
          <p:cNvCxnSpPr/>
          <p:nvPr/>
        </p:nvCxnSpPr>
        <p:spPr>
          <a:xfrm flipH="1">
            <a:off x="1869989" y="3715265"/>
            <a:ext cx="1449860" cy="2141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1869989" y="4051085"/>
            <a:ext cx="1449860" cy="1996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0130" y="3681753"/>
            <a:ext cx="15981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Dodajem lokaciju mjesta sa Google Maps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98029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Contact.js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t="3553" r="60035" b="5558"/>
          <a:stretch/>
        </p:blipFill>
        <p:spPr>
          <a:xfrm>
            <a:off x="4068182" y="1202725"/>
            <a:ext cx="6237353" cy="5182838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2486517" y="2339547"/>
            <a:ext cx="1911178" cy="1153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4809" y="2207741"/>
            <a:ext cx="2166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Pomoću klase dajem mogućnost stranici da se mogu upisivati/poprimati podaci</a:t>
            </a:r>
            <a:endParaRPr lang="hr-HR" sz="1400" dirty="0"/>
          </a:p>
        </p:txBody>
      </p:sp>
      <p:sp>
        <p:nvSpPr>
          <p:cNvPr id="8" name="Left Brace 7"/>
          <p:cNvSpPr/>
          <p:nvPr/>
        </p:nvSpPr>
        <p:spPr>
          <a:xfrm>
            <a:off x="4397695" y="2454877"/>
            <a:ext cx="90616" cy="527221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1226127" y="2718487"/>
            <a:ext cx="3064476" cy="799071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5869" y="3317806"/>
            <a:ext cx="1219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Podaci za poprimanje od upisa</a:t>
            </a:r>
            <a:endParaRPr lang="hr-HR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67965" y="3056239"/>
            <a:ext cx="1120346" cy="46131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75770" y="3503823"/>
            <a:ext cx="2207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Klikom na button odlazi na funkciju onSubmit i ispisuje u console podatke</a:t>
            </a:r>
            <a:endParaRPr lang="hr-HR" sz="1400" dirty="0"/>
          </a:p>
        </p:txBody>
      </p:sp>
      <p:cxnSp>
        <p:nvCxnSpPr>
          <p:cNvPr id="28" name="Curved Connector 27"/>
          <p:cNvCxnSpPr/>
          <p:nvPr/>
        </p:nvCxnSpPr>
        <p:spPr>
          <a:xfrm flipV="1">
            <a:off x="2041673" y="4921160"/>
            <a:ext cx="1830111" cy="359295"/>
          </a:xfrm>
          <a:prstGeom prst="curved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3901" y="5018845"/>
            <a:ext cx="1960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Prilikom klika na button podaci odlaze u console</a:t>
            </a:r>
            <a:endParaRPr lang="hr-HR" sz="1400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995468" y="3996479"/>
            <a:ext cx="1046205" cy="102627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88909" y="4181570"/>
            <a:ext cx="1102456" cy="21977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0" name="TextBox 29"/>
          <p:cNvSpPr txBox="1"/>
          <p:nvPr/>
        </p:nvSpPr>
        <p:spPr>
          <a:xfrm>
            <a:off x="10389222" y="3286898"/>
            <a:ext cx="1869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Preuzimam value upisa</a:t>
            </a:r>
            <a:endParaRPr lang="hr-HR" sz="1400" dirty="0"/>
          </a:p>
        </p:txBody>
      </p:sp>
      <p:sp>
        <p:nvSpPr>
          <p:cNvPr id="33" name="Oval 32"/>
          <p:cNvSpPr/>
          <p:nvPr/>
        </p:nvSpPr>
        <p:spPr>
          <a:xfrm>
            <a:off x="7389341" y="4406214"/>
            <a:ext cx="2615840" cy="22220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7" name="TextBox 36"/>
          <p:cNvSpPr txBox="1"/>
          <p:nvPr/>
        </p:nvSpPr>
        <p:spPr>
          <a:xfrm>
            <a:off x="10486768" y="4397940"/>
            <a:ext cx="170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Dodajem mogućnost upisa u polje</a:t>
            </a:r>
            <a:endParaRPr lang="hr-HR" sz="1400" dirty="0"/>
          </a:p>
        </p:txBody>
      </p:sp>
      <p:sp>
        <p:nvSpPr>
          <p:cNvPr id="38" name="Oval 37"/>
          <p:cNvSpPr/>
          <p:nvPr/>
        </p:nvSpPr>
        <p:spPr>
          <a:xfrm>
            <a:off x="5107459" y="5404022"/>
            <a:ext cx="792796" cy="1977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TextBox 39"/>
          <p:cNvSpPr txBox="1"/>
          <p:nvPr/>
        </p:nvSpPr>
        <p:spPr>
          <a:xfrm>
            <a:off x="10418103" y="5686290"/>
            <a:ext cx="1614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 smtClean="0"/>
              <a:t>U ispisu prikazuje ime koje je upisano na stranici</a:t>
            </a:r>
            <a:endParaRPr lang="hr-HR" sz="1400" dirty="0"/>
          </a:p>
        </p:txBody>
      </p:sp>
      <p:cxnSp>
        <p:nvCxnSpPr>
          <p:cNvPr id="19" name="Straight Arrow Connector 18"/>
          <p:cNvCxnSpPr>
            <a:stCxn id="30" idx="1"/>
          </p:cNvCxnSpPr>
          <p:nvPr/>
        </p:nvCxnSpPr>
        <p:spPr>
          <a:xfrm flipH="1">
            <a:off x="7091365" y="3440787"/>
            <a:ext cx="3297857" cy="7407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7" idx="1"/>
          </p:cNvCxnSpPr>
          <p:nvPr/>
        </p:nvCxnSpPr>
        <p:spPr>
          <a:xfrm flipH="1" flipV="1">
            <a:off x="10005181" y="4517317"/>
            <a:ext cx="481587" cy="1422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1"/>
          </p:cNvCxnSpPr>
          <p:nvPr/>
        </p:nvCxnSpPr>
        <p:spPr>
          <a:xfrm flipH="1" flipV="1">
            <a:off x="5988909" y="5501677"/>
            <a:ext cx="4429194" cy="5539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061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209</Words>
  <Application>Microsoft Office PowerPoint</Application>
  <PresentationFormat>Widescreen</PresentationFormat>
  <Paragraphs>35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Stari Plac - Dokumentacija</vt:lpstr>
      <vt:lpstr>App.js</vt:lpstr>
      <vt:lpstr>Header.js</vt:lpstr>
      <vt:lpstr>Footer.js</vt:lpstr>
      <vt:lpstr>Naslovna.js</vt:lpstr>
      <vt:lpstr>Jelovnik.js</vt:lpstr>
      <vt:lpstr>Menu.js</vt:lpstr>
      <vt:lpstr>Location.js</vt:lpstr>
      <vt:lpstr>Contact.js</vt:lpstr>
      <vt:lpstr>Contact.js</vt:lpstr>
      <vt:lpstr>Hvala na pažnji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</dc:creator>
  <cp:lastModifiedBy>MC</cp:lastModifiedBy>
  <cp:revision>35</cp:revision>
  <dcterms:created xsi:type="dcterms:W3CDTF">2024-05-27T16:26:33Z</dcterms:created>
  <dcterms:modified xsi:type="dcterms:W3CDTF">2024-05-27T18:09:32Z</dcterms:modified>
</cp:coreProperties>
</file>